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BA61-FC1E-4E1A-9261-C157B7B9144F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02BD-51AF-4821-AE6A-EF36D95151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00108"/>
            <a:ext cx="9144000" cy="1643098"/>
          </a:xfrm>
        </p:spPr>
        <p:txBody>
          <a:bodyPr>
            <a:noAutofit/>
          </a:bodyPr>
          <a:lstStyle/>
          <a:p>
            <a:r>
              <a:rPr lang="ru-RU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Новый </a:t>
            </a:r>
            <a:r>
              <a:rPr lang="ru-RU" sz="36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онлайн-марафон</a:t>
            </a:r>
            <a:r>
              <a:rPr lang="ru-RU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15-19 апреля </a:t>
            </a:r>
            <a:br>
              <a:rPr lang="ru-RU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«Управление дисциплиной в сложном </a:t>
            </a:r>
            <a:br>
              <a:rPr lang="ru-RU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детском коллективе"! </a:t>
            </a:r>
            <a:endParaRPr lang="ru-RU" sz="360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WhatsApp Image 2024-04-03 at 9.40.53 A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000372"/>
            <a:ext cx="3357586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Дисциплина в сложном детском коллективе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3200" b="1" dirty="0" smtClean="0"/>
              <a:t>Это:</a:t>
            </a:r>
            <a:br>
              <a:rPr lang="ru-RU" sz="3200" b="1" dirty="0" smtClean="0"/>
            </a:br>
            <a:r>
              <a:rPr lang="ru-RU" sz="3200" b="1" dirty="0" smtClean="0"/>
              <a:t>- Открытая агрессия</a:t>
            </a:r>
          </a:p>
          <a:p>
            <a:pPr>
              <a:lnSpc>
                <a:spcPct val="150000"/>
              </a:lnSpc>
              <a:buNone/>
            </a:pPr>
            <a:r>
              <a:rPr lang="ru-RU" sz="3200" b="1" dirty="0" smtClean="0"/>
              <a:t>    - Скрытый </a:t>
            </a:r>
            <a:r>
              <a:rPr lang="ru-RU" sz="3200" b="1" dirty="0" err="1" smtClean="0"/>
              <a:t>буллинг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- Травля педагога</a:t>
            </a:r>
            <a:br>
              <a:rPr lang="ru-RU" sz="3200" b="1" dirty="0" smtClean="0"/>
            </a:br>
            <a:r>
              <a:rPr lang="ru-RU" sz="3200" b="1" dirty="0" smtClean="0"/>
              <a:t>- Постоянные детские слезы</a:t>
            </a:r>
          </a:p>
          <a:p>
            <a:pPr>
              <a:lnSpc>
                <a:spcPct val="150000"/>
              </a:lnSpc>
              <a:buNone/>
            </a:pPr>
            <a:r>
              <a:rPr lang="ru-RU" sz="3200" b="1" dirty="0" smtClean="0"/>
              <a:t>    -Нервозность родителей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На марафоне: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Научим приемам регулирования поведения в сложном детском коллективе</a:t>
            </a:r>
          </a:p>
          <a:p>
            <a:r>
              <a:rPr lang="ru-RU" b="1" dirty="0" smtClean="0"/>
              <a:t>Рассмотрим реальные кейсы из жизни педагогов</a:t>
            </a:r>
          </a:p>
          <a:p>
            <a:r>
              <a:rPr lang="ru-RU" b="1" dirty="0" smtClean="0"/>
              <a:t>Изучим технологии управления коллективом детей на разных этапах его становления</a:t>
            </a:r>
          </a:p>
          <a:p>
            <a:r>
              <a:rPr lang="ru-RU" b="1" dirty="0" smtClean="0"/>
              <a:t>Изучим технологии работы педагога в кризисных ситуациях – </a:t>
            </a:r>
            <a:r>
              <a:rPr lang="ru-RU" b="1" dirty="0" err="1" smtClean="0"/>
              <a:t>буллинг</a:t>
            </a:r>
            <a:r>
              <a:rPr lang="ru-RU" b="1" dirty="0" smtClean="0"/>
              <a:t>, бойкот, агрессия внутри коллектива и многое другое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Онлайн-марафон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«Управление дисциплиной в сложном детском коллективе»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photo1711962518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2571744"/>
            <a:ext cx="3714744" cy="3714744"/>
          </a:xfrm>
        </p:spPr>
      </p:pic>
      <p:sp>
        <p:nvSpPr>
          <p:cNvPr id="5" name="TextBox 4"/>
          <p:cNvSpPr txBox="1"/>
          <p:nvPr/>
        </p:nvSpPr>
        <p:spPr>
          <a:xfrm>
            <a:off x="714348" y="2857496"/>
            <a:ext cx="37862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Зарегистрируйтесь прямо сейчас на наш бесплатный марафон </a:t>
            </a:r>
            <a:endParaRPr lang="ru-RU" sz="2800" b="1" dirty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Регистрация будет закрыта уже через неделю!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1711962518.jpeg"/>
          <p:cNvPicPr>
            <a:picLocks noGrp="1" noChangeAspect="1"/>
          </p:cNvPicPr>
          <p:nvPr>
            <p:ph idx="1"/>
          </p:nvPr>
        </p:nvPicPr>
        <p:blipFill>
          <a:blip r:embed="rId2"/>
          <a:srcRect l="10938" t="10938" r="10937" b="10937"/>
          <a:stretch>
            <a:fillRect/>
          </a:stretch>
        </p:blipFill>
        <p:spPr>
          <a:xfrm>
            <a:off x="5286380" y="1643050"/>
            <a:ext cx="3571900" cy="3571900"/>
          </a:xfrm>
        </p:spPr>
      </p:pic>
      <p:sp>
        <p:nvSpPr>
          <p:cNvPr id="5" name="TextBox 4"/>
          <p:cNvSpPr txBox="1"/>
          <p:nvPr/>
        </p:nvSpPr>
        <p:spPr>
          <a:xfrm>
            <a:off x="357158" y="1071546"/>
            <a:ext cx="47149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Финалисты марафона получат документ о прохождении 36-часового курса: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  <a:p>
            <a:r>
              <a:rPr lang="ru-RU" sz="2800" b="1" dirty="0" smtClean="0"/>
              <a:t>«</a:t>
            </a:r>
            <a:r>
              <a:rPr lang="ru-RU" sz="2800" b="1" dirty="0"/>
              <a:t>Поведенческий анализ </a:t>
            </a:r>
            <a:endParaRPr lang="ru-RU" sz="2800" b="1" dirty="0" smtClean="0"/>
          </a:p>
          <a:p>
            <a:r>
              <a:rPr lang="ru-RU" sz="2800" b="1" dirty="0" smtClean="0"/>
              <a:t>и </a:t>
            </a:r>
            <a:r>
              <a:rPr lang="ru-RU" sz="2800" b="1" dirty="0"/>
              <a:t>поведенческая коррекция в детском коллективе: создание бесконфликтной позитивной среды»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80945-B6A1-40F7-9F6F-5A1844946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7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Курс «Копилка эффективных решений по управлению дисциплиной в сложном детском коллективе»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126" y="2217774"/>
            <a:ext cx="3014548" cy="3014548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007604" y="2348880"/>
            <a:ext cx="4698522" cy="3017520"/>
          </a:xfrm>
        </p:spPr>
        <p:txBody>
          <a:bodyPr>
            <a:normAutofit fontScale="70000" lnSpcReduction="20000"/>
          </a:bodyPr>
          <a:lstStyle/>
          <a:p>
            <a:pPr>
              <a:buFont typeface="+mj-lt"/>
              <a:buAutoNum type="arabicPeriod"/>
            </a:pPr>
            <a:r>
              <a:rPr lang="ru-RU" dirty="0" smtClean="0"/>
              <a:t>Диагностические материалы 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Технологии противодействия </a:t>
            </a:r>
            <a:r>
              <a:rPr lang="ru-RU" dirty="0" err="1" smtClean="0"/>
              <a:t>буллингу</a:t>
            </a:r>
            <a:r>
              <a:rPr lang="ru-RU" dirty="0" smtClean="0"/>
              <a:t> и действий в конфликтных ситуациях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Методика организации самоуправления в детских коллективах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Мероприятия для каждого периода развития коллектива 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Стратегии поведения с сложных случаях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281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80945-B6A1-40F7-9F6F-5A184494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Курс «Копилка эффективных решений по управлению дисциплиной в сложном детском коллективе»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126" y="2217774"/>
            <a:ext cx="3014548" cy="3014548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007604" y="2348880"/>
            <a:ext cx="4698522" cy="3017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700" b="1" dirty="0"/>
              <a:t>Стоимость 2070руб </a:t>
            </a:r>
          </a:p>
          <a:p>
            <a:pPr marL="0" indent="0">
              <a:buNone/>
            </a:pPr>
            <a:r>
              <a:rPr lang="ru-RU" sz="2700" b="1" dirty="0"/>
              <a:t>Скидка по </a:t>
            </a:r>
            <a:r>
              <a:rPr lang="ru-RU" sz="2700" b="1" dirty="0" err="1"/>
              <a:t>промокоду</a:t>
            </a:r>
            <a:r>
              <a:rPr lang="ru-RU" sz="2700" b="1" dirty="0"/>
              <a:t> «930</a:t>
            </a:r>
            <a:r>
              <a:rPr lang="ru-RU" sz="2700" b="1" dirty="0" smtClean="0"/>
              <a:t>»</a:t>
            </a:r>
          </a:p>
          <a:p>
            <a:pPr marL="0" indent="0">
              <a:buNone/>
            </a:pPr>
            <a:r>
              <a:rPr lang="ru-RU" sz="2700" b="1" dirty="0" smtClean="0">
                <a:solidFill>
                  <a:srgbClr val="FF0000"/>
                </a:solidFill>
              </a:rPr>
              <a:t>Цена: 930 р.</a:t>
            </a:r>
            <a:endParaRPr lang="ru-RU" sz="2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17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202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Новый онлайн-марафон 15-19 апреля  «Управление дисциплиной в сложном  детском коллективе"! </vt:lpstr>
      <vt:lpstr>Дисциплина в сложном детском коллективе</vt:lpstr>
      <vt:lpstr>На марафоне:</vt:lpstr>
      <vt:lpstr>Онлайн-марафон  «Управление дисциплиной в сложном детском коллективе»</vt:lpstr>
      <vt:lpstr>Презентация PowerPoint</vt:lpstr>
      <vt:lpstr>Курс «Копилка эффективных решений по управлению дисциплиной в сложном детском коллективе»</vt:lpstr>
      <vt:lpstr>Курс «Копилка эффективных решений по управлению дисциплиной в сложном детском коллективе»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онлайн-марафон 15-19 апреля «Управление дисциплиной в сложном  детском коллективе"!</dc:title>
  <dc:creator>Nika</dc:creator>
  <cp:lastModifiedBy>shurenkova nady</cp:lastModifiedBy>
  <cp:revision>5</cp:revision>
  <dcterms:created xsi:type="dcterms:W3CDTF">2024-04-03T17:14:10Z</dcterms:created>
  <dcterms:modified xsi:type="dcterms:W3CDTF">2024-04-09T02:30:32Z</dcterms:modified>
</cp:coreProperties>
</file>